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F819-1C73-4EDC-AAB2-A06747CAA184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2F51-85F4-4A10-BBD5-486FDF0433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F819-1C73-4EDC-AAB2-A06747CAA184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2F51-85F4-4A10-BBD5-486FDF0433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F819-1C73-4EDC-AAB2-A06747CAA184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2F51-85F4-4A10-BBD5-486FDF0433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F819-1C73-4EDC-AAB2-A06747CAA184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2F51-85F4-4A10-BBD5-486FDF0433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F819-1C73-4EDC-AAB2-A06747CAA184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2F51-85F4-4A10-BBD5-486FDF0433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F819-1C73-4EDC-AAB2-A06747CAA184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2F51-85F4-4A10-BBD5-486FDF0433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F819-1C73-4EDC-AAB2-A06747CAA184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2F51-85F4-4A10-BBD5-486FDF0433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F819-1C73-4EDC-AAB2-A06747CAA184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2F51-85F4-4A10-BBD5-486FDF0433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F819-1C73-4EDC-AAB2-A06747CAA184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2F51-85F4-4A10-BBD5-486FDF0433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F819-1C73-4EDC-AAB2-A06747CAA184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2F51-85F4-4A10-BBD5-486FDF0433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F819-1C73-4EDC-AAB2-A06747CAA184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2F51-85F4-4A10-BBD5-486FDF0433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BF819-1C73-4EDC-AAB2-A06747CAA184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C2F51-85F4-4A10-BBD5-486FDF0433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PPE72_n48M" TargetMode="External"/><Relationship Id="rId2" Type="http://schemas.openxmlformats.org/officeDocument/2006/relationships/hyperlink" Target="http://www.youtube.com/watch?v=0hHVkAxY5G0&amp;feature=relate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DuwMVrjuCHA&amp;feature=relmf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439248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/>
              <a:t>11/28</a:t>
            </a:r>
            <a:br>
              <a:rPr kumimoji="1" lang="en-US" altLang="ja-JP" sz="5400" b="1" dirty="0" smtClean="0"/>
            </a:br>
            <a:r>
              <a:rPr kumimoji="1" lang="en-US" altLang="ja-JP" sz="5400" b="1" dirty="0" smtClean="0"/>
              <a:t>B-2</a:t>
            </a:r>
            <a:r>
              <a:rPr kumimoji="1" lang="ja-JP" altLang="en-US" sz="5400" b="1" dirty="0" smtClean="0"/>
              <a:t>変動する大地</a:t>
            </a:r>
            <a:r>
              <a:rPr kumimoji="1" lang="en-US" altLang="ja-JP" sz="5400" b="1" dirty="0" smtClean="0"/>
              <a:t/>
            </a:r>
            <a:br>
              <a:rPr kumimoji="1" lang="en-US" altLang="ja-JP" sz="5400" b="1" dirty="0" smtClean="0"/>
            </a:br>
            <a:r>
              <a:rPr lang="ja-JP" altLang="en-US" sz="4800" b="1" dirty="0" smtClean="0"/>
              <a:t>第</a:t>
            </a:r>
            <a:r>
              <a:rPr lang="en-US" altLang="ja-JP" sz="4800" b="1" dirty="0"/>
              <a:t>1</a:t>
            </a:r>
            <a:r>
              <a:rPr lang="ja-JP" altLang="en-US" sz="4800" b="1" dirty="0" smtClean="0"/>
              <a:t>章　ゆれる大地～地震～</a:t>
            </a:r>
            <a:endParaRPr kumimoji="1" lang="ja-JP" alt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b="1" dirty="0" smtClean="0"/>
              <a:t>地震の</a:t>
            </a:r>
            <a:r>
              <a:rPr lang="ja-JP" altLang="en-US" sz="5400" b="1" dirty="0"/>
              <a:t>様子</a:t>
            </a:r>
            <a:r>
              <a:rPr lang="ja-JP" altLang="en-US" sz="5400" b="1" dirty="0" smtClean="0"/>
              <a:t>を見てみよう</a:t>
            </a:r>
            <a:endParaRPr kumimoji="1" lang="ja-JP" altLang="en-US" sz="5400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4400" dirty="0" smtClean="0"/>
              <a:t>1995</a:t>
            </a:r>
            <a:r>
              <a:rPr kumimoji="1" lang="ja-JP" altLang="en-US" sz="4400" dirty="0" smtClean="0"/>
              <a:t>年</a:t>
            </a:r>
            <a:endParaRPr kumimoji="1" lang="en-US" altLang="ja-JP" sz="4400" dirty="0" smtClean="0">
              <a:hlinkClick r:id="rId2"/>
            </a:endParaRPr>
          </a:p>
          <a:p>
            <a:pPr marL="0" indent="0">
              <a:buNone/>
            </a:pPr>
            <a:r>
              <a:rPr kumimoji="1" lang="ja-JP" altLang="en-US" sz="4400" dirty="0" smtClean="0">
                <a:hlinkClick r:id="rId2"/>
              </a:rPr>
              <a:t>阪神淡路大震災</a:t>
            </a:r>
            <a:endParaRPr kumimoji="1" lang="en-US" altLang="ja-JP" sz="4400" dirty="0" smtClean="0"/>
          </a:p>
          <a:p>
            <a:pPr marL="0" indent="0">
              <a:buNone/>
            </a:pPr>
            <a:endParaRPr kumimoji="1" lang="en-US" altLang="ja-JP" sz="4400" dirty="0" smtClean="0">
              <a:hlinkClick r:id="rId2"/>
            </a:endParaRPr>
          </a:p>
          <a:p>
            <a:pPr marL="0" indent="0">
              <a:buNone/>
            </a:pPr>
            <a:r>
              <a:rPr lang="en-US" altLang="ja-JP" sz="4400" dirty="0"/>
              <a:t>2011</a:t>
            </a:r>
            <a:r>
              <a:rPr lang="ja-JP" altLang="en-US" sz="4400" dirty="0"/>
              <a:t>年</a:t>
            </a:r>
            <a:endParaRPr kumimoji="1" lang="en-US" altLang="ja-JP" sz="4400" dirty="0" smtClean="0">
              <a:hlinkClick r:id="rId2"/>
            </a:endParaRPr>
          </a:p>
          <a:p>
            <a:pPr marL="0" indent="0">
              <a:buNone/>
            </a:pPr>
            <a:r>
              <a:rPr lang="ja-JP" altLang="en-US" sz="4400" dirty="0" smtClean="0">
                <a:hlinkClick r:id="rId3"/>
              </a:rPr>
              <a:t>東日本大震災</a:t>
            </a:r>
            <a:endParaRPr lang="en-US" altLang="ja-JP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548680"/>
            <a:ext cx="9144000" cy="54726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kumimoji="1" lang="en-US" altLang="ja-JP" sz="3600" b="1" dirty="0" smtClean="0"/>
              <a:t>1</a:t>
            </a:r>
            <a:r>
              <a:rPr kumimoji="1" lang="ja-JP" altLang="en-US" sz="3600" b="1" dirty="0" smtClean="0"/>
              <a:t>　地震のゆれはどのようにして伝わるのか</a:t>
            </a:r>
            <a:endParaRPr kumimoji="1" lang="ja-JP" altLang="en-US" sz="36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sz="3600" dirty="0" smtClean="0"/>
              <a:t>Q.1</a:t>
            </a:r>
            <a:r>
              <a:rPr kumimoji="1" lang="ja-JP" altLang="en-US" sz="3600" dirty="0" smtClean="0"/>
              <a:t>　地震はどこで発生するでしょう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en-US" sz="3600" dirty="0" smtClean="0"/>
              <a:t>→　地下</a:t>
            </a:r>
            <a:endParaRPr lang="en-US" altLang="ja-JP" sz="3600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40768"/>
            <a:ext cx="8671411" cy="431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17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95536" y="5877272"/>
            <a:ext cx="6768752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sz="39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震度</a:t>
            </a:r>
            <a:r>
              <a:rPr kumimoji="1" lang="ja-JP" altLang="en-US" sz="3900" dirty="0" smtClean="0">
                <a:latin typeface="HGP創英角ﾎﾟｯﾌﾟ体" pitchFamily="50" charset="-128"/>
                <a:ea typeface="HGP創英角ﾎﾟｯﾌﾟ体" pitchFamily="50" charset="-128"/>
              </a:rPr>
              <a:t>・・・ゆれの大きさ　（</a:t>
            </a:r>
            <a:r>
              <a:rPr kumimoji="1" lang="en-US" altLang="ja-JP" sz="3900" dirty="0" smtClean="0">
                <a:latin typeface="HGP創英角ﾎﾟｯﾌﾟ体" pitchFamily="50" charset="-128"/>
                <a:ea typeface="HGP創英角ﾎﾟｯﾌﾟ体" pitchFamily="50" charset="-128"/>
              </a:rPr>
              <a:t>10</a:t>
            </a:r>
            <a:r>
              <a:rPr kumimoji="1" lang="ja-JP" altLang="en-US" sz="3900" dirty="0" smtClean="0">
                <a:latin typeface="HGP創英角ﾎﾟｯﾌﾟ体" pitchFamily="50" charset="-128"/>
                <a:ea typeface="HGP創英角ﾎﾟｯﾌﾟ体" pitchFamily="50" charset="-128"/>
              </a:rPr>
              <a:t>段階）</a:t>
            </a:r>
            <a:endParaRPr kumimoji="1" lang="ja-JP" altLang="en-US" sz="39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81" y="332656"/>
            <a:ext cx="9155681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30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79512" y="1340768"/>
            <a:ext cx="8784976" cy="4536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 smtClean="0">
                <a:hlinkClick r:id="rId2"/>
              </a:rPr>
              <a:t>初期微動</a:t>
            </a:r>
            <a:r>
              <a:rPr kumimoji="1" lang="ja-JP" altLang="en-US" b="1" dirty="0" smtClean="0"/>
              <a:t>を見てみよう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4525963"/>
          </a:xfrm>
        </p:spPr>
        <p:txBody>
          <a:bodyPr>
            <a:normAutofit/>
          </a:bodyPr>
          <a:lstStyle/>
          <a:p>
            <a:pPr marL="3138488" indent="-3138488">
              <a:buNone/>
            </a:pPr>
            <a:r>
              <a:rPr kumimoji="1" lang="en-US" altLang="ja-JP" sz="36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(a)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初期微動</a:t>
            </a:r>
            <a:r>
              <a:rPr kumimoji="1"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・・・震源からはじめに伝わる小さなゆれ</a:t>
            </a:r>
            <a:endParaRPr kumimoji="1" lang="en-US" altLang="ja-JP" sz="36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r>
              <a:rPr lang="en-US" altLang="ja-JP" sz="36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(b)</a:t>
            </a:r>
            <a:r>
              <a:rPr lang="ja-JP" altLang="en-US" sz="36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主要動</a:t>
            </a: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・・・次に伝わる大きなゆれ</a:t>
            </a:r>
            <a:endParaRPr kumimoji="1" lang="ja-JP" altLang="en-US" sz="36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005064"/>
            <a:ext cx="4132633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88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4000" b="1" dirty="0" smtClean="0"/>
              <a:t>地震はどのように広がるのだろうか？</a:t>
            </a:r>
            <a:endParaRPr kumimoji="1" lang="en-US" altLang="ja-JP" sz="4000" b="1" dirty="0" smtClean="0"/>
          </a:p>
          <a:p>
            <a:pPr marL="0" indent="0">
              <a:buNone/>
            </a:pPr>
            <a:endParaRPr kumimoji="1" lang="en-US" altLang="ja-JP" sz="4000" b="1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 algn="ctr">
              <a:buNone/>
            </a:pPr>
            <a:endParaRPr lang="en-US" altLang="ja-JP" dirty="0" smtClean="0"/>
          </a:p>
          <a:p>
            <a:pPr marL="0" indent="0" algn="ctr">
              <a:buNone/>
            </a:pPr>
            <a:r>
              <a:rPr lang="ja-JP" altLang="en-US" sz="4000" dirty="0" smtClean="0"/>
              <a:t>波状に広がっていく！</a:t>
            </a:r>
            <a:endParaRPr kumimoji="1" lang="ja-JP" altLang="en-US" sz="40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547" y="1484784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53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8" y="1628800"/>
            <a:ext cx="8496944" cy="36724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5793507"/>
          </a:xfrm>
        </p:spPr>
        <p:txBody>
          <a:bodyPr/>
          <a:lstStyle/>
          <a:p>
            <a:pPr marL="0" indent="0" algn="ctr">
              <a:buNone/>
            </a:pPr>
            <a:r>
              <a:rPr lang="ja-JP" altLang="en-US" sz="4000" b="1" dirty="0" smtClean="0"/>
              <a:t>伝わる波にも名前がある！</a:t>
            </a:r>
            <a:endParaRPr lang="en-US" altLang="ja-JP" sz="4000" b="1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sz="36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P</a:t>
            </a:r>
            <a:r>
              <a:rPr lang="ja-JP" altLang="en-US" sz="36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波</a:t>
            </a: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・・・初期微動を引き起こす早く伝わる波</a:t>
            </a:r>
            <a:endParaRPr lang="en-US" altLang="ja-JP" sz="36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r>
              <a:rPr kumimoji="1" lang="en-US" altLang="ja-JP" sz="36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S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波</a:t>
            </a:r>
            <a:r>
              <a:rPr kumimoji="1"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・・・主要動を引き起こすおそく伝わる波</a:t>
            </a:r>
            <a:r>
              <a:rPr kumimoji="1"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</a:p>
          <a:p>
            <a:pPr marL="0" indent="0">
              <a:buNone/>
            </a:pPr>
            <a:endParaRPr lang="en-US" altLang="ja-JP" sz="3600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r>
              <a:rPr kumimoji="1" lang="ja-JP" altLang="en-US" sz="40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初期微動継続時間</a:t>
            </a:r>
            <a:endParaRPr kumimoji="1" lang="en-US" altLang="ja-JP" sz="4000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　・</a:t>
            </a:r>
            <a:r>
              <a:rPr lang="ja-JP" altLang="en-US" sz="4000" dirty="0">
                <a:latin typeface="HGP創英角ﾎﾟｯﾌﾟ体" pitchFamily="50" charset="-128"/>
                <a:ea typeface="HGP創英角ﾎﾟｯﾌﾟ体" pitchFamily="50" charset="-128"/>
              </a:rPr>
              <a:t>・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・</a:t>
            </a:r>
            <a:r>
              <a:rPr lang="en-US" altLang="ja-JP" sz="4000" dirty="0" smtClean="0">
                <a:latin typeface="HGP創英角ﾎﾟｯﾌﾟ体" pitchFamily="50" charset="-128"/>
                <a:ea typeface="HGP創英角ﾎﾟｯﾌﾟ体" pitchFamily="50" charset="-128"/>
              </a:rPr>
              <a:t>P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波と</a:t>
            </a:r>
            <a:r>
              <a:rPr lang="en-US" altLang="ja-JP" sz="4000" dirty="0" smtClean="0">
                <a:latin typeface="HGP創英角ﾎﾟｯﾌﾟ体" pitchFamily="50" charset="-128"/>
                <a:ea typeface="HGP創英角ﾎﾟｯﾌﾟ体" pitchFamily="50" charset="-128"/>
              </a:rPr>
              <a:t>S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波の到着時刻の差</a:t>
            </a:r>
            <a:endParaRPr kumimoji="1" lang="ja-JP" altLang="en-US" sz="40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340768"/>
            <a:ext cx="7450052" cy="4694386"/>
          </a:xfrm>
          <a:ln w="28575">
            <a:solidFill>
              <a:schemeClr val="tx1"/>
            </a:solidFill>
          </a:ln>
        </p:spPr>
      </p:pic>
      <p:sp>
        <p:nvSpPr>
          <p:cNvPr id="5" name="テキスト ボックス 4"/>
          <p:cNvSpPr txBox="1"/>
          <p:nvPr/>
        </p:nvSpPr>
        <p:spPr>
          <a:xfrm>
            <a:off x="1835696" y="332656"/>
            <a:ext cx="4824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dirty="0" smtClean="0"/>
              <a:t>まとめ</a:t>
            </a:r>
            <a:endParaRPr kumimoji="1" lang="ja-JP" altLang="en-US" sz="4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5616" y="4114087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HGP創英角ﾎﾟｯﾌﾟ体" pitchFamily="50" charset="-128"/>
                <a:ea typeface="HGP創英角ﾎﾟｯﾌﾟ体" pitchFamily="50" charset="-128"/>
              </a:rPr>
              <a:t>P</a:t>
            </a:r>
            <a:r>
              <a:rPr kumimoji="1" lang="ja-JP" altLang="en-US" sz="2800" dirty="0" smtClean="0">
                <a:latin typeface="HGP創英角ﾎﾟｯﾌﾟ体" pitchFamily="50" charset="-128"/>
                <a:ea typeface="HGP創英角ﾎﾟｯﾌﾟ体" pitchFamily="50" charset="-128"/>
              </a:rPr>
              <a:t>波到達</a:t>
            </a:r>
            <a:endParaRPr kumimoji="1" lang="ja-JP" altLang="en-US" sz="28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79293" y="4869160"/>
            <a:ext cx="1462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HGP創英角ﾎﾟｯﾌﾟ体" pitchFamily="50" charset="-128"/>
                <a:ea typeface="HGP創英角ﾎﾟｯﾌﾟ体" pitchFamily="50" charset="-128"/>
              </a:rPr>
              <a:t>S</a:t>
            </a:r>
            <a:r>
              <a:rPr kumimoji="1" lang="ja-JP" altLang="en-US" sz="2800" dirty="0" smtClean="0">
                <a:latin typeface="HGP創英角ﾎﾟｯﾌﾟ体" pitchFamily="50" charset="-128"/>
                <a:ea typeface="HGP創英角ﾎﾟｯﾌﾟ体" pitchFamily="50" charset="-128"/>
              </a:rPr>
              <a:t>波到達</a:t>
            </a:r>
            <a:endParaRPr kumimoji="1" lang="ja-JP" altLang="en-US" sz="28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02420" y="1982625"/>
            <a:ext cx="17537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P創英角ﾎﾟｯﾌﾟ体" pitchFamily="50" charset="-128"/>
                <a:ea typeface="HGP創英角ﾎﾟｯﾌﾟ体" pitchFamily="50" charset="-128"/>
              </a:rPr>
              <a:t>初期微動</a:t>
            </a:r>
            <a:endParaRPr kumimoji="1" lang="en-US" altLang="ja-JP" sz="28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kumimoji="1" lang="ja-JP" altLang="en-US" sz="2800" dirty="0" smtClean="0">
                <a:latin typeface="HGP創英角ﾎﾟｯﾌﾟ体" pitchFamily="50" charset="-128"/>
                <a:ea typeface="HGP創英角ﾎﾟｯﾌﾟ体" pitchFamily="50" charset="-128"/>
              </a:rPr>
              <a:t>継続時間</a:t>
            </a:r>
            <a:endParaRPr kumimoji="1" lang="ja-JP" altLang="en-US" sz="28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218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オータム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118</Words>
  <Application>Microsoft Office PowerPoint</Application>
  <PresentationFormat>画面に合わせる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11/28 B-2変動する大地 第1章　ゆれる大地～地震～</vt:lpstr>
      <vt:lpstr>地震の様子を見てみよう</vt:lpstr>
      <vt:lpstr>1　地震のゆれはどのようにして伝わるのか</vt:lpstr>
      <vt:lpstr>PowerPoint プレゼンテーション</vt:lpstr>
      <vt:lpstr>初期微動を見てみよう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B-2変動する大地 第1章 ゆれる大地～地震～</dc:title>
  <dc:creator>川井研</dc:creator>
  <cp:lastModifiedBy>maho</cp:lastModifiedBy>
  <cp:revision>17</cp:revision>
  <dcterms:created xsi:type="dcterms:W3CDTF">2012-11-26T02:28:12Z</dcterms:created>
  <dcterms:modified xsi:type="dcterms:W3CDTF">2012-11-27T15:24:37Z</dcterms:modified>
</cp:coreProperties>
</file>